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4"/>
  </p:notesMasterIdLst>
  <p:handoutMasterIdLst>
    <p:handoutMasterId r:id="rId85"/>
  </p:handoutMasterIdLst>
  <p:sldIdLst>
    <p:sldId id="349" r:id="rId2"/>
    <p:sldId id="338" r:id="rId3"/>
    <p:sldId id="350" r:id="rId4"/>
    <p:sldId id="257" r:id="rId5"/>
    <p:sldId id="258" r:id="rId6"/>
    <p:sldId id="259" r:id="rId7"/>
    <p:sldId id="260" r:id="rId8"/>
    <p:sldId id="352" r:id="rId9"/>
    <p:sldId id="385" r:id="rId10"/>
    <p:sldId id="413" r:id="rId11"/>
    <p:sldId id="377" r:id="rId12"/>
    <p:sldId id="378" r:id="rId13"/>
    <p:sldId id="379" r:id="rId14"/>
    <p:sldId id="380" r:id="rId15"/>
    <p:sldId id="381" r:id="rId16"/>
    <p:sldId id="382" r:id="rId17"/>
    <p:sldId id="383" r:id="rId18"/>
    <p:sldId id="414" r:id="rId19"/>
    <p:sldId id="415" r:id="rId20"/>
    <p:sldId id="416" r:id="rId21"/>
    <p:sldId id="38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262" r:id="rId59"/>
    <p:sldId id="263" r:id="rId60"/>
    <p:sldId id="453" r:id="rId61"/>
    <p:sldId id="395" r:id="rId62"/>
    <p:sldId id="401" r:id="rId63"/>
    <p:sldId id="393" r:id="rId64"/>
    <p:sldId id="392" r:id="rId65"/>
    <p:sldId id="345" r:id="rId66"/>
    <p:sldId id="346" r:id="rId67"/>
    <p:sldId id="396" r:id="rId68"/>
    <p:sldId id="397" r:id="rId69"/>
    <p:sldId id="398" r:id="rId70"/>
    <p:sldId id="400" r:id="rId71"/>
    <p:sldId id="399" r:id="rId72"/>
    <p:sldId id="402" r:id="rId73"/>
    <p:sldId id="403" r:id="rId74"/>
    <p:sldId id="404" r:id="rId75"/>
    <p:sldId id="405" r:id="rId76"/>
    <p:sldId id="406" r:id="rId77"/>
    <p:sldId id="407" r:id="rId78"/>
    <p:sldId id="408" r:id="rId79"/>
    <p:sldId id="409" r:id="rId80"/>
    <p:sldId id="410" r:id="rId81"/>
    <p:sldId id="411" r:id="rId82"/>
    <p:sldId id="412" r:id="rId83"/>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8" d="100"/>
          <a:sy n="128" d="100"/>
        </p:scale>
        <p:origin x="1134" y="33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24.03.2025</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24.03.2025</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24.03.2025</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24/03/2025</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24.03.2025</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24.03.2025</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24.03.2025</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a:t>
            </a:r>
            <a:r>
              <a:rPr lang="pl-PL" altLang="pl-PL" dirty="0" err="1"/>
              <a:t>Python</a:t>
            </a:r>
            <a:r>
              <a:rPr lang="pl-PL" altLang="pl-PL" dirty="0"/>
              <a:t> dla administratorów systemów LUW</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Środowisko pracy, Interpreter języka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Podstawy języka </a:t>
            </a:r>
            <a:r>
              <a:rPr lang="pl-PL" dirty="0" err="1"/>
              <a:t>Python</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Programowanie funkcyjne</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Programowanie obiektowe</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Moduły</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Obsługa plików i źródeł danych</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Współbierzność</a:t>
            </a:r>
            <a:r>
              <a:rPr lang="en-US" dirty="0"/>
              <a:t> </a:t>
            </a:r>
            <a:r>
              <a:rPr lang="en-US" dirty="0" err="1"/>
              <a:t>i</a:t>
            </a:r>
            <a:r>
              <a:rPr lang="en-US" dirty="0"/>
              <a:t> </a:t>
            </a:r>
            <a:r>
              <a:rPr lang="en-US" dirty="0" err="1"/>
              <a:t>równoległość</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Wydajność i optymalizacja</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Zaawansowane aspekty programowania w języku </a:t>
            </a:r>
            <a:r>
              <a:rPr lang="pl-PL" dirty="0" err="1"/>
              <a:t>Python</a:t>
            </a:r>
            <a:endParaRPr lang="pl-PL"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Programowanie sieciowe</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Wybrane aspekty zastosowań bibliotek </a:t>
            </a:r>
            <a:r>
              <a:rPr lang="pl-PL" dirty="0" err="1"/>
              <a:t>Pythona</a:t>
            </a:r>
            <a:endParaRPr lang="pl-PL" dirty="0"/>
          </a:p>
        </p:txBody>
      </p:sp>
      <p:sp>
        <p:nvSpPr>
          <p:cNvPr id="7" name="Symbol zastępczy tekstu 6"/>
          <p:cNvSpPr>
            <a:spLocks noGrp="1"/>
          </p:cNvSpPr>
          <p:nvPr>
            <p:ph type="body" sz="quarter" idx="32"/>
          </p:nvPr>
        </p:nvSpPr>
        <p:spPr>
          <a:xfrm>
            <a:off x="1581528" y="2353653"/>
            <a:ext cx="7105272" cy="279757"/>
          </a:xfrm>
        </p:spPr>
        <p:txBody>
          <a:bodyPr/>
          <a:lstStyle/>
          <a:p>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endParaRPr lang="pl-PL"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24.03.2025</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06455" y="1534792"/>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3.12</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24.03.2025</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24.03.2025</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24.03.2025</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24.03.2025</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24.03.2025</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24.03.2025</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24.03.2025</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24.03.2025</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24.03.2025</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24.03.2025</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2537</TotalTime>
  <Words>5954</Words>
  <Application>Microsoft Office PowerPoint</Application>
  <PresentationFormat>Pokaz na ekranie (16:9)</PresentationFormat>
  <Paragraphs>616</Paragraphs>
  <Slides>82</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82</vt:i4>
      </vt:variant>
    </vt:vector>
  </HeadingPairs>
  <TitlesOfParts>
    <vt:vector size="98"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261</cp:revision>
  <dcterms:created xsi:type="dcterms:W3CDTF">2015-08-12T08:39:11Z</dcterms:created>
  <dcterms:modified xsi:type="dcterms:W3CDTF">2025-03-24T08:04:40Z</dcterms:modified>
</cp:coreProperties>
</file>